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2FA89-8DB5-48D8-A327-0ADC362C13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48D23D6-2A8C-4F9E-9C23-CF3EB8A85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460FD90-A6C9-4ADD-AD87-5B5316AD6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AE589FD-2652-48D6-A1CA-9944FC3D9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46BCCDF-0057-42F3-8DC9-7CB198379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966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0D72C4-147C-4290-BDC3-17C7868E2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DA1E49-5ABC-45C6-9EC2-02B79292AA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8A45217-9375-422C-BD6A-42F5F250D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AC9F89F-08C1-462E-8D04-4CD002E3B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885861C-4325-490A-8D73-C65276B0D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58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ED4FA00-8319-4AEE-A136-21CFDCAD8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0C63ADF-16BE-4A58-8B15-29640F3406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F8FDEA-2296-403B-9AB8-8065A5FFF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F173AB-9522-46AE-9A3C-24B73155C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63CAB20-4520-4F1A-8845-0CBE2905B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925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37CA287-DF23-4D22-B5C1-835DC698C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220818E-D5C4-4D27-9B4E-676FF992C2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8F83526-5B2B-4B7F-B26C-A26A411E5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B42C9F-3AC3-4FA4-AC58-0498F2721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8F25BB-606C-49CB-AED4-0215AA0D0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471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8DA5B1-5C71-4CDD-B08E-8F644C359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6D31912-87D4-4C17-8E48-3ACED914C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97C0A13-EB29-4022-99E8-43346D02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200B37-D8FB-4AA2-B30E-C638522C5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C1732C3-785D-443B-8D7C-481EA84B2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034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972B66-F46B-4DEC-ACE0-74AA98D37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1F1F5F-33D3-4321-9A56-D80A8617CC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1764BFA-BB8C-4095-913A-271638D50F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E812EB2-F38F-4149-8DB9-B1298561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B4F6B33A-1C66-44D3-A3BD-47E34F1C7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2DF5D5F-AA92-4D67-AD34-17A238348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98057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61921B-81DA-48C6-9C2F-231FA2998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AB28FD0-CB65-4377-BEC0-01C204B9BE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B6C2290-33AA-472B-BC28-B2B640668C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AC07E46F-FDC3-4B88-B0A8-4277BF03A4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E432D38-5ED5-48E4-BDE9-CFF12E1858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C0C26A41-D1F1-4CC5-B7C8-5E54DD349D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E220A72-B3B4-4C41-A766-C8251ADA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09928A76-E36F-43AF-90DB-016A58A01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39090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49A77-9654-466F-8374-6FA4F1CCC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32E1C891-08CC-4486-A01E-5D096DEE7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47CF33A-AF49-4177-A921-09804E24A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2690E38-F3E3-4410-8F26-F6EC02665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4921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2D3FD69-F1B9-46B0-88AC-772542BF3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E8439CB-E24B-409D-AC0E-EAF46F698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8DBE5ED-1C6B-4315-B974-9AC70B39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3534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948210-75E1-486F-A16D-0A806D4A8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FE5AEDE-E009-47BA-8538-6EE228A06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C5F54BA-1132-485E-A9D3-AA87A7760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351F2D2E-1446-48A9-8A62-F6370BB4F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C5F79A1-AF13-4FC3-A5FA-C733CACF5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65E1004-744D-4949-9D45-77652C0D3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4709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F3C46B-F7EA-4ED9-8E02-9FA6EF220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DD169886-BAF7-4B72-BD0A-9FBE22A156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BC1206F-BD68-440B-87C8-3BF6D77C7D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BF98538-1A4D-492C-B224-274AFD16F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D97628-2154-4362-9D46-2DE06FC28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3CD0BA1-EDC6-4AB3-9CCC-41BD02CF8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7855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57F2B427-31E8-4E72-80C4-11E7A74CDE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7A84A18-8335-46F7-AB6C-800195885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AA099BF-6672-4458-A915-D4D1875075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64B8D-5A56-47D4-BA0B-840E999A7C05}" type="datetimeFigureOut">
              <a:rPr lang="pl-PL" smtClean="0"/>
              <a:t>10.06.2020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A340085-664A-4E71-A0A7-DF718D0171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2E83A1A-1DB1-46D0-A2B2-BBAD493E4B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53260-B517-40BA-B96B-89971395014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6434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DA7C326E-7504-42E5-BFF4-2C91474277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1" y="0"/>
            <a:ext cx="7815262" cy="6877050"/>
          </a:xfrm>
          <a:prstGeom prst="rect">
            <a:avLst/>
          </a:prstGeom>
        </p:spPr>
      </p:pic>
      <p:sp>
        <p:nvSpPr>
          <p:cNvPr id="6" name="Tytuł 5">
            <a:extLst>
              <a:ext uri="{FF2B5EF4-FFF2-40B4-BE49-F238E27FC236}">
                <a16:creationId xmlns:a16="http://schemas.microsoft.com/office/drawing/2014/main" id="{1981644A-285E-459A-A2FE-4813E8B22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4670" y="1243013"/>
            <a:ext cx="5257800" cy="2614613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Berlin Sans FB" panose="020E0602020502020306" pitchFamily="34" charset="0"/>
              </a:rPr>
              <a:t>Zebranie  </a:t>
            </a:r>
            <a:br>
              <a:rPr lang="pl-PL" dirty="0">
                <a:latin typeface="Berlin Sans FB" panose="020E0602020502020306" pitchFamily="34" charset="0"/>
              </a:rPr>
            </a:br>
            <a:r>
              <a:rPr lang="pl-PL" dirty="0">
                <a:latin typeface="Berlin Sans FB" panose="020E0602020502020306" pitchFamily="34" charset="0"/>
              </a:rPr>
              <a:t>dla Rodziców</a:t>
            </a:r>
            <a:br>
              <a:rPr lang="pl-PL" dirty="0">
                <a:latin typeface="Berlin Sans FB" panose="020E0602020502020306" pitchFamily="34" charset="0"/>
              </a:rPr>
            </a:br>
            <a:r>
              <a:rPr lang="pl-PL" dirty="0">
                <a:latin typeface="Berlin Sans FB" panose="020E0602020502020306" pitchFamily="34" charset="0"/>
              </a:rPr>
              <a:t>nowo przyjętych </a:t>
            </a:r>
            <a:br>
              <a:rPr lang="pl-PL" dirty="0">
                <a:latin typeface="Berlin Sans FB" panose="020E0602020502020306" pitchFamily="34" charset="0"/>
              </a:rPr>
            </a:br>
            <a:r>
              <a:rPr lang="pl-PL" dirty="0">
                <a:latin typeface="Berlin Sans FB" panose="020E0602020502020306" pitchFamily="34" charset="0"/>
              </a:rPr>
              <a:t>dzieci</a:t>
            </a:r>
          </a:p>
        </p:txBody>
      </p:sp>
    </p:spTree>
    <p:extLst>
      <p:ext uri="{BB962C8B-B14F-4D97-AF65-F5344CB8AC3E}">
        <p14:creationId xmlns:p14="http://schemas.microsoft.com/office/powerpoint/2010/main" val="225969279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Panoramiczny</PresentationFormat>
  <Paragraphs>1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Berlin Sans FB</vt:lpstr>
      <vt:lpstr>Calibri</vt:lpstr>
      <vt:lpstr>Calibri Light</vt:lpstr>
      <vt:lpstr>Motyw pakietu Office</vt:lpstr>
      <vt:lpstr>Zebranie   dla Rodziców nowo przyjętych  dzieci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Zebranie   dla Rodziców nowo przyjętych  dzieci</dc:title>
  <dc:creator>Lenovo</dc:creator>
  <cp:lastModifiedBy>Lenovo</cp:lastModifiedBy>
  <cp:revision>1</cp:revision>
  <dcterms:created xsi:type="dcterms:W3CDTF">2020-06-10T13:46:53Z</dcterms:created>
  <dcterms:modified xsi:type="dcterms:W3CDTF">2020-06-10T13:47:30Z</dcterms:modified>
</cp:coreProperties>
</file>